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BD9DC1F-47AF-56CC-3C1D-52594F638766}" name="Philip Stjernholm" initials="PS" userId="S::pst@dds.dk::97187e78-7ce7-4340-ba78-5c0f70a4219f" providerId="AD"/>
  <p188:author id="{216E5A62-317B-B85F-D262-AFB54824D71E}" name="Pernille Fjerritslev Mortensen" initials="PM" userId="S::pfm@dds.dk::3d082332-cbd4-40f9-aa03-8f7d812a602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5FAA"/>
    <a:srgbClr val="B1D7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593E88-21B1-4264-8A2B-EF0541573A9D}" v="6" dt="2025-06-20T04:17:03.746"/>
  </p1510:revLst>
</p1510:revInfo>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Ingen typografi, tabelgit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322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els Skjøde Agerholm" userId="668840c4-9dca-4207-97f8-45b86469ee71" providerId="ADAL" clId="{52593E88-21B1-4264-8A2B-EF0541573A9D}"/>
    <pc:docChg chg="custSel modSld">
      <pc:chgData name="Niels Skjøde Agerholm" userId="668840c4-9dca-4207-97f8-45b86469ee71" providerId="ADAL" clId="{52593E88-21B1-4264-8A2B-EF0541573A9D}" dt="2025-07-01T08:41:24.666" v="234" actId="6549"/>
      <pc:docMkLst>
        <pc:docMk/>
      </pc:docMkLst>
      <pc:sldChg chg="modSp mod">
        <pc:chgData name="Niels Skjøde Agerholm" userId="668840c4-9dca-4207-97f8-45b86469ee71" providerId="ADAL" clId="{52593E88-21B1-4264-8A2B-EF0541573A9D}" dt="2025-07-01T08:41:24.666" v="234" actId="6549"/>
        <pc:sldMkLst>
          <pc:docMk/>
          <pc:sldMk cId="175332114" sldId="256"/>
        </pc:sldMkLst>
        <pc:spChg chg="mod">
          <ac:chgData name="Niels Skjøde Agerholm" userId="668840c4-9dca-4207-97f8-45b86469ee71" providerId="ADAL" clId="{52593E88-21B1-4264-8A2B-EF0541573A9D}" dt="2025-07-01T08:41:24.666" v="234" actId="6549"/>
          <ac:spMkLst>
            <pc:docMk/>
            <pc:sldMk cId="175332114" sldId="256"/>
            <ac:spMk id="8" creationId="{ED151CAC-D36C-012E-4613-8451CAE9C178}"/>
          </ac:spMkLst>
        </pc:spChg>
        <pc:spChg chg="mod">
          <ac:chgData name="Niels Skjøde Agerholm" userId="668840c4-9dca-4207-97f8-45b86469ee71" providerId="ADAL" clId="{52593E88-21B1-4264-8A2B-EF0541573A9D}" dt="2025-06-20T04:06:20.402" v="32" actId="20577"/>
          <ac:spMkLst>
            <pc:docMk/>
            <pc:sldMk cId="175332114" sldId="256"/>
            <ac:spMk id="12" creationId="{982B912B-2301-A616-331C-970F34821D08}"/>
          </ac:spMkLst>
        </pc:spChg>
        <pc:graphicFrameChg chg="mod modGraphic">
          <ac:chgData name="Niels Skjøde Agerholm" userId="668840c4-9dca-4207-97f8-45b86469ee71" providerId="ADAL" clId="{52593E88-21B1-4264-8A2B-EF0541573A9D}" dt="2025-06-20T04:24:45.212" v="229" actId="20577"/>
          <ac:graphicFrameMkLst>
            <pc:docMk/>
            <pc:sldMk cId="175332114" sldId="256"/>
            <ac:graphicFrameMk id="11" creationId="{FE31A042-4B63-0F2B-A206-7E15A02BDEF7}"/>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a-DK"/>
              <a:t>Klik for at redigere titeltypografien i masteren</a:t>
            </a:r>
            <a:endParaRPr lang="en-US"/>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a:t>Klik for at redigere undertiteltypografien i masteren</a:t>
            </a:r>
            <a:endParaRPr lang="en-US"/>
          </a:p>
        </p:txBody>
      </p:sp>
      <p:sp>
        <p:nvSpPr>
          <p:cNvPr id="4" name="Date Placeholder 3"/>
          <p:cNvSpPr>
            <a:spLocks noGrp="1"/>
          </p:cNvSpPr>
          <p:nvPr>
            <p:ph type="dt" sz="half" idx="10"/>
          </p:nvPr>
        </p:nvSpPr>
        <p:spPr/>
        <p:txBody>
          <a:bodyPr/>
          <a:lstStyle/>
          <a:p>
            <a:fld id="{5A62B1D4-C938-A94E-AE70-F9B102CBEB26}" type="datetimeFigureOut">
              <a:rPr lang="da-DK" smtClean="0"/>
              <a:t>01-07-2025</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923B52A-9BA4-B24E-BB60-9FBBB87AA4AC}" type="slidenum">
              <a:rPr lang="da-DK" smtClean="0"/>
              <a:t>‹nr.›</a:t>
            </a:fld>
            <a:endParaRPr lang="da-DK"/>
          </a:p>
        </p:txBody>
      </p:sp>
    </p:spTree>
    <p:extLst>
      <p:ext uri="{BB962C8B-B14F-4D97-AF65-F5344CB8AC3E}">
        <p14:creationId xmlns:p14="http://schemas.microsoft.com/office/powerpoint/2010/main" val="169904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a:p>
        </p:txBody>
      </p:sp>
      <p:sp>
        <p:nvSpPr>
          <p:cNvPr id="3" name="Vertical Text Placeholder 2"/>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Date Placeholder 3"/>
          <p:cNvSpPr>
            <a:spLocks noGrp="1"/>
          </p:cNvSpPr>
          <p:nvPr>
            <p:ph type="dt" sz="half" idx="10"/>
          </p:nvPr>
        </p:nvSpPr>
        <p:spPr/>
        <p:txBody>
          <a:bodyPr/>
          <a:lstStyle/>
          <a:p>
            <a:fld id="{5A62B1D4-C938-A94E-AE70-F9B102CBEB26}" type="datetimeFigureOut">
              <a:rPr lang="da-DK" smtClean="0"/>
              <a:t>01-07-2025</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923B52A-9BA4-B24E-BB60-9FBBB87AA4AC}" type="slidenum">
              <a:rPr lang="da-DK" smtClean="0"/>
              <a:t>‹nr.›</a:t>
            </a:fld>
            <a:endParaRPr lang="da-DK"/>
          </a:p>
        </p:txBody>
      </p:sp>
    </p:spTree>
    <p:extLst>
      <p:ext uri="{BB962C8B-B14F-4D97-AF65-F5344CB8AC3E}">
        <p14:creationId xmlns:p14="http://schemas.microsoft.com/office/powerpoint/2010/main" val="656590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a-DK"/>
              <a:t>Klik for at redigere titeltypografien i masteren</a:t>
            </a:r>
            <a:endParaRPr lang="en-US"/>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Date Placeholder 3"/>
          <p:cNvSpPr>
            <a:spLocks noGrp="1"/>
          </p:cNvSpPr>
          <p:nvPr>
            <p:ph type="dt" sz="half" idx="10"/>
          </p:nvPr>
        </p:nvSpPr>
        <p:spPr/>
        <p:txBody>
          <a:bodyPr/>
          <a:lstStyle/>
          <a:p>
            <a:fld id="{5A62B1D4-C938-A94E-AE70-F9B102CBEB26}" type="datetimeFigureOut">
              <a:rPr lang="da-DK" smtClean="0"/>
              <a:t>01-07-2025</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923B52A-9BA4-B24E-BB60-9FBBB87AA4AC}" type="slidenum">
              <a:rPr lang="da-DK" smtClean="0"/>
              <a:t>‹nr.›</a:t>
            </a:fld>
            <a:endParaRPr lang="da-DK"/>
          </a:p>
        </p:txBody>
      </p:sp>
    </p:spTree>
    <p:extLst>
      <p:ext uri="{BB962C8B-B14F-4D97-AF65-F5344CB8AC3E}">
        <p14:creationId xmlns:p14="http://schemas.microsoft.com/office/powerpoint/2010/main" val="3047459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a:p>
        </p:txBody>
      </p:sp>
      <p:sp>
        <p:nvSpPr>
          <p:cNvPr id="3" name="Content Placeholder 2"/>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Date Placeholder 3"/>
          <p:cNvSpPr>
            <a:spLocks noGrp="1"/>
          </p:cNvSpPr>
          <p:nvPr>
            <p:ph type="dt" sz="half" idx="10"/>
          </p:nvPr>
        </p:nvSpPr>
        <p:spPr/>
        <p:txBody>
          <a:bodyPr/>
          <a:lstStyle/>
          <a:p>
            <a:fld id="{5A62B1D4-C938-A94E-AE70-F9B102CBEB26}" type="datetimeFigureOut">
              <a:rPr lang="da-DK" smtClean="0"/>
              <a:t>01-07-2025</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923B52A-9BA4-B24E-BB60-9FBBB87AA4AC}" type="slidenum">
              <a:rPr lang="da-DK" smtClean="0"/>
              <a:t>‹nr.›</a:t>
            </a:fld>
            <a:endParaRPr lang="da-DK"/>
          </a:p>
        </p:txBody>
      </p:sp>
    </p:spTree>
    <p:extLst>
      <p:ext uri="{BB962C8B-B14F-4D97-AF65-F5344CB8AC3E}">
        <p14:creationId xmlns:p14="http://schemas.microsoft.com/office/powerpoint/2010/main" val="3985021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a-DK"/>
              <a:t>Klik for at redigere titeltypografien i masteren</a:t>
            </a:r>
            <a:endParaRPr lang="en-US"/>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da-DK"/>
              <a:t>Klik for at redigere teksttypografierne i masteren</a:t>
            </a:r>
          </a:p>
        </p:txBody>
      </p:sp>
      <p:sp>
        <p:nvSpPr>
          <p:cNvPr id="4" name="Date Placeholder 3"/>
          <p:cNvSpPr>
            <a:spLocks noGrp="1"/>
          </p:cNvSpPr>
          <p:nvPr>
            <p:ph type="dt" sz="half" idx="10"/>
          </p:nvPr>
        </p:nvSpPr>
        <p:spPr/>
        <p:txBody>
          <a:bodyPr/>
          <a:lstStyle/>
          <a:p>
            <a:fld id="{5A62B1D4-C938-A94E-AE70-F9B102CBEB26}" type="datetimeFigureOut">
              <a:rPr lang="da-DK" smtClean="0"/>
              <a:t>01-07-2025</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923B52A-9BA4-B24E-BB60-9FBBB87AA4AC}" type="slidenum">
              <a:rPr lang="da-DK" smtClean="0"/>
              <a:t>‹nr.›</a:t>
            </a:fld>
            <a:endParaRPr lang="da-DK"/>
          </a:p>
        </p:txBody>
      </p:sp>
    </p:spTree>
    <p:extLst>
      <p:ext uri="{BB962C8B-B14F-4D97-AF65-F5344CB8AC3E}">
        <p14:creationId xmlns:p14="http://schemas.microsoft.com/office/powerpoint/2010/main" val="3728980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a:p>
        </p:txBody>
      </p:sp>
      <p:sp>
        <p:nvSpPr>
          <p:cNvPr id="3" name="Content Placeholder 2"/>
          <p:cNvSpPr>
            <a:spLocks noGrp="1"/>
          </p:cNvSpPr>
          <p:nvPr>
            <p:ph sz="half" idx="1"/>
          </p:nvPr>
        </p:nvSpPr>
        <p:spPr>
          <a:xfrm>
            <a:off x="471488" y="2637014"/>
            <a:ext cx="2914650" cy="6285266"/>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Content Placeholder 3"/>
          <p:cNvSpPr>
            <a:spLocks noGrp="1"/>
          </p:cNvSpPr>
          <p:nvPr>
            <p:ph sz="half" idx="2"/>
          </p:nvPr>
        </p:nvSpPr>
        <p:spPr>
          <a:xfrm>
            <a:off x="3471863" y="2637014"/>
            <a:ext cx="2914650" cy="6285266"/>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5" name="Date Placeholder 4"/>
          <p:cNvSpPr>
            <a:spLocks noGrp="1"/>
          </p:cNvSpPr>
          <p:nvPr>
            <p:ph type="dt" sz="half" idx="10"/>
          </p:nvPr>
        </p:nvSpPr>
        <p:spPr/>
        <p:txBody>
          <a:bodyPr/>
          <a:lstStyle/>
          <a:p>
            <a:fld id="{5A62B1D4-C938-A94E-AE70-F9B102CBEB26}" type="datetimeFigureOut">
              <a:rPr lang="da-DK" smtClean="0"/>
              <a:t>01-07-2025</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E923B52A-9BA4-B24E-BB60-9FBBB87AA4AC}" type="slidenum">
              <a:rPr lang="da-DK" smtClean="0"/>
              <a:t>‹nr.›</a:t>
            </a:fld>
            <a:endParaRPr lang="da-DK"/>
          </a:p>
        </p:txBody>
      </p:sp>
    </p:spTree>
    <p:extLst>
      <p:ext uri="{BB962C8B-B14F-4D97-AF65-F5344CB8AC3E}">
        <p14:creationId xmlns:p14="http://schemas.microsoft.com/office/powerpoint/2010/main" val="3284865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a-DK"/>
              <a:t>Klik for at redigere titeltypografien i masteren</a:t>
            </a:r>
            <a:endParaRPr lang="en-US"/>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4" name="Content Placeholder 3"/>
          <p:cNvSpPr>
            <a:spLocks noGrp="1"/>
          </p:cNvSpPr>
          <p:nvPr>
            <p:ph sz="half" idx="2"/>
          </p:nvPr>
        </p:nvSpPr>
        <p:spPr>
          <a:xfrm>
            <a:off x="472381" y="3618442"/>
            <a:ext cx="2901255" cy="5322183"/>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6" name="Content Placeholder 5"/>
          <p:cNvSpPr>
            <a:spLocks noGrp="1"/>
          </p:cNvSpPr>
          <p:nvPr>
            <p:ph sz="quarter" idx="4"/>
          </p:nvPr>
        </p:nvSpPr>
        <p:spPr>
          <a:xfrm>
            <a:off x="3471863" y="3618442"/>
            <a:ext cx="2915543" cy="5322183"/>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7" name="Date Placeholder 6"/>
          <p:cNvSpPr>
            <a:spLocks noGrp="1"/>
          </p:cNvSpPr>
          <p:nvPr>
            <p:ph type="dt" sz="half" idx="10"/>
          </p:nvPr>
        </p:nvSpPr>
        <p:spPr/>
        <p:txBody>
          <a:bodyPr/>
          <a:lstStyle/>
          <a:p>
            <a:fld id="{5A62B1D4-C938-A94E-AE70-F9B102CBEB26}" type="datetimeFigureOut">
              <a:rPr lang="da-DK" smtClean="0"/>
              <a:t>01-07-2025</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E923B52A-9BA4-B24E-BB60-9FBBB87AA4AC}" type="slidenum">
              <a:rPr lang="da-DK" smtClean="0"/>
              <a:t>‹nr.›</a:t>
            </a:fld>
            <a:endParaRPr lang="da-DK"/>
          </a:p>
        </p:txBody>
      </p:sp>
    </p:spTree>
    <p:extLst>
      <p:ext uri="{BB962C8B-B14F-4D97-AF65-F5344CB8AC3E}">
        <p14:creationId xmlns:p14="http://schemas.microsoft.com/office/powerpoint/2010/main" val="951220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a:p>
        </p:txBody>
      </p:sp>
      <p:sp>
        <p:nvSpPr>
          <p:cNvPr id="3" name="Date Placeholder 2"/>
          <p:cNvSpPr>
            <a:spLocks noGrp="1"/>
          </p:cNvSpPr>
          <p:nvPr>
            <p:ph type="dt" sz="half" idx="10"/>
          </p:nvPr>
        </p:nvSpPr>
        <p:spPr/>
        <p:txBody>
          <a:bodyPr/>
          <a:lstStyle/>
          <a:p>
            <a:fld id="{5A62B1D4-C938-A94E-AE70-F9B102CBEB26}" type="datetimeFigureOut">
              <a:rPr lang="da-DK" smtClean="0"/>
              <a:t>01-07-2025</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E923B52A-9BA4-B24E-BB60-9FBBB87AA4AC}" type="slidenum">
              <a:rPr lang="da-DK" smtClean="0"/>
              <a:t>‹nr.›</a:t>
            </a:fld>
            <a:endParaRPr lang="da-DK"/>
          </a:p>
        </p:txBody>
      </p:sp>
    </p:spTree>
    <p:extLst>
      <p:ext uri="{BB962C8B-B14F-4D97-AF65-F5344CB8AC3E}">
        <p14:creationId xmlns:p14="http://schemas.microsoft.com/office/powerpoint/2010/main" val="3363971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62B1D4-C938-A94E-AE70-F9B102CBEB26}" type="datetimeFigureOut">
              <a:rPr lang="da-DK" smtClean="0"/>
              <a:t>01-07-2025</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E923B52A-9BA4-B24E-BB60-9FBBB87AA4AC}" type="slidenum">
              <a:rPr lang="da-DK" smtClean="0"/>
              <a:t>‹nr.›</a:t>
            </a:fld>
            <a:endParaRPr lang="da-DK"/>
          </a:p>
        </p:txBody>
      </p:sp>
    </p:spTree>
    <p:extLst>
      <p:ext uri="{BB962C8B-B14F-4D97-AF65-F5344CB8AC3E}">
        <p14:creationId xmlns:p14="http://schemas.microsoft.com/office/powerpoint/2010/main" val="3975525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a-DK"/>
              <a:t>Klik for at redigere titeltypografien i masteren</a:t>
            </a:r>
            <a:endParaRPr lang="en-US"/>
          </a:p>
        </p:txBody>
      </p:sp>
      <p:sp>
        <p:nvSpPr>
          <p:cNvPr id="3" name="Content Placeholder 2"/>
          <p:cNvSpPr>
            <a:spLocks noGrp="1"/>
          </p:cNvSpPr>
          <p:nvPr>
            <p:ph idx="1"/>
          </p:nvPr>
        </p:nvSpPr>
        <p:spPr>
          <a:xfrm>
            <a:off x="2915543" y="1426282"/>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5A62B1D4-C938-A94E-AE70-F9B102CBEB26}" type="datetimeFigureOut">
              <a:rPr lang="da-DK" smtClean="0"/>
              <a:t>01-07-2025</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E923B52A-9BA4-B24E-BB60-9FBBB87AA4AC}" type="slidenum">
              <a:rPr lang="da-DK" smtClean="0"/>
              <a:t>‹nr.›</a:t>
            </a:fld>
            <a:endParaRPr lang="da-DK"/>
          </a:p>
        </p:txBody>
      </p:sp>
    </p:spTree>
    <p:extLst>
      <p:ext uri="{BB962C8B-B14F-4D97-AF65-F5344CB8AC3E}">
        <p14:creationId xmlns:p14="http://schemas.microsoft.com/office/powerpoint/2010/main" val="4054547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a-DK"/>
              <a:t>Klik for at redigere titeltypografien i masteren</a:t>
            </a:r>
            <a:endParaRPr lang="en-US"/>
          </a:p>
        </p:txBody>
      </p:sp>
      <p:sp>
        <p:nvSpPr>
          <p:cNvPr id="3" name="Picture Placeholder 2"/>
          <p:cNvSpPr>
            <a:spLocks noGrp="1" noChangeAspect="1"/>
          </p:cNvSpPr>
          <p:nvPr>
            <p:ph type="pic" idx="1"/>
          </p:nvPr>
        </p:nvSpPr>
        <p:spPr>
          <a:xfrm>
            <a:off x="2915543" y="1426282"/>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a-DK"/>
              <a:t>Klik på ikonet for at tilføje et billede</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5A62B1D4-C938-A94E-AE70-F9B102CBEB26}" type="datetimeFigureOut">
              <a:rPr lang="da-DK" smtClean="0"/>
              <a:t>01-07-2025</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E923B52A-9BA4-B24E-BB60-9FBBB87AA4AC}" type="slidenum">
              <a:rPr lang="da-DK" smtClean="0"/>
              <a:t>‹nr.›</a:t>
            </a:fld>
            <a:endParaRPr lang="da-DK"/>
          </a:p>
        </p:txBody>
      </p:sp>
    </p:spTree>
    <p:extLst>
      <p:ext uri="{BB962C8B-B14F-4D97-AF65-F5344CB8AC3E}">
        <p14:creationId xmlns:p14="http://schemas.microsoft.com/office/powerpoint/2010/main" val="590058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a-DK"/>
              <a:t>Klik for at redigere titeltypografien i masteren</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Date Placeholder 3"/>
          <p:cNvSpPr>
            <a:spLocks noGrp="1"/>
          </p:cNvSpPr>
          <p:nvPr>
            <p:ph type="dt" sz="half" idx="2"/>
          </p:nvPr>
        </p:nvSpPr>
        <p:spPr>
          <a:xfrm>
            <a:off x="471487"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5A62B1D4-C938-A94E-AE70-F9B102CBEB26}" type="datetimeFigureOut">
              <a:rPr lang="da-DK" smtClean="0"/>
              <a:t>01-07-2025</a:t>
            </a:fld>
            <a:endParaRPr lang="da-DK"/>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da-DK"/>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E923B52A-9BA4-B24E-BB60-9FBBB87AA4AC}" type="slidenum">
              <a:rPr lang="da-DK" smtClean="0"/>
              <a:t>‹nr.›</a:t>
            </a:fld>
            <a:endParaRPr lang="da-DK"/>
          </a:p>
        </p:txBody>
      </p:sp>
    </p:spTree>
    <p:extLst>
      <p:ext uri="{BB962C8B-B14F-4D97-AF65-F5344CB8AC3E}">
        <p14:creationId xmlns:p14="http://schemas.microsoft.com/office/powerpoint/2010/main" val="2313898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1D7ED"/>
        </a:solidFill>
        <a:effectLst/>
      </p:bgPr>
    </p:bg>
    <p:spTree>
      <p:nvGrpSpPr>
        <p:cNvPr id="1" name=""/>
        <p:cNvGrpSpPr/>
        <p:nvPr/>
      </p:nvGrpSpPr>
      <p:grpSpPr>
        <a:xfrm>
          <a:off x="0" y="0"/>
          <a:ext cx="0" cy="0"/>
          <a:chOff x="0" y="0"/>
          <a:chExt cx="0" cy="0"/>
        </a:xfrm>
      </p:grpSpPr>
      <p:pic>
        <p:nvPicPr>
          <p:cNvPr id="14" name="Billede 13" descr="Et billede, der indeholder måne, Grafik, illustration/afbildning, tegneserie&#10;&#10;Indhold genereret af kunstig intelligens kan være forkert.">
            <a:extLst>
              <a:ext uri="{FF2B5EF4-FFF2-40B4-BE49-F238E27FC236}">
                <a16:creationId xmlns:a16="http://schemas.microsoft.com/office/drawing/2014/main" id="{D8A9C89C-B4F2-4844-C0AC-7CA612EA9C7D}"/>
              </a:ext>
            </a:extLst>
          </p:cNvPr>
          <p:cNvPicPr>
            <a:picLocks noChangeAspect="1"/>
          </p:cNvPicPr>
          <p:nvPr/>
        </p:nvPicPr>
        <p:blipFill>
          <a:blip r:embed="rId2"/>
          <a:stretch>
            <a:fillRect/>
          </a:stretch>
        </p:blipFill>
        <p:spPr>
          <a:xfrm>
            <a:off x="0" y="6913902"/>
            <a:ext cx="6858000" cy="3048000"/>
          </a:xfrm>
          <a:prstGeom prst="rect">
            <a:avLst/>
          </a:prstGeom>
        </p:spPr>
      </p:pic>
      <p:sp>
        <p:nvSpPr>
          <p:cNvPr id="5" name="Tekstfelt 4">
            <a:extLst>
              <a:ext uri="{FF2B5EF4-FFF2-40B4-BE49-F238E27FC236}">
                <a16:creationId xmlns:a16="http://schemas.microsoft.com/office/drawing/2014/main" id="{C165DA61-71B3-3375-8C42-EEC06B5D04DE}"/>
              </a:ext>
            </a:extLst>
          </p:cNvPr>
          <p:cNvSpPr txBox="1"/>
          <p:nvPr/>
        </p:nvSpPr>
        <p:spPr>
          <a:xfrm>
            <a:off x="1" y="484715"/>
            <a:ext cx="6857999" cy="1077218"/>
          </a:xfrm>
          <a:prstGeom prst="rect">
            <a:avLst/>
          </a:prstGeom>
          <a:noFill/>
        </p:spPr>
        <p:txBody>
          <a:bodyPr wrap="square" rtlCol="0">
            <a:spAutoFit/>
          </a:bodyPr>
          <a:lstStyle/>
          <a:p>
            <a:pPr algn="ctr"/>
            <a:r>
              <a:rPr lang="da-DK" sz="3200" b="1" dirty="0">
                <a:solidFill>
                  <a:srgbClr val="005FAA"/>
                </a:solidFill>
                <a:latin typeface="Manrope" pitchFamily="2" charset="0"/>
                <a:cs typeface="Mangal" panose="02040503050203030202" pitchFamily="18" charset="0"/>
              </a:rPr>
              <a:t>INVITATION TIL FÆLLES VÆKSTAFTEN </a:t>
            </a:r>
          </a:p>
        </p:txBody>
      </p:sp>
      <p:sp>
        <p:nvSpPr>
          <p:cNvPr id="8" name="Pladsholder til indhold 2">
            <a:extLst>
              <a:ext uri="{FF2B5EF4-FFF2-40B4-BE49-F238E27FC236}">
                <a16:creationId xmlns:a16="http://schemas.microsoft.com/office/drawing/2014/main" id="{ED151CAC-D36C-012E-4613-8451CAE9C178}"/>
              </a:ext>
            </a:extLst>
          </p:cNvPr>
          <p:cNvSpPr txBox="1">
            <a:spLocks/>
          </p:cNvSpPr>
          <p:nvPr/>
        </p:nvSpPr>
        <p:spPr>
          <a:xfrm>
            <a:off x="488244" y="1468098"/>
            <a:ext cx="5881512" cy="3038352"/>
          </a:xfrm>
          <a:prstGeom prst="rect">
            <a:avLst/>
          </a:prstGeom>
        </p:spPr>
        <p:txBody>
          <a:bodyPr vert="horz" lIns="91440" tIns="45720" rIns="91440" bIns="45720" rtlCol="0" anchor="t">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ct val="100000"/>
              </a:lnSpc>
            </a:pPr>
            <a:r>
              <a:rPr lang="da-DK" sz="1200" b="1" dirty="0">
                <a:solidFill>
                  <a:srgbClr val="000000"/>
                </a:solidFill>
                <a:latin typeface="Manrope"/>
              </a:rPr>
              <a:t>Kære ledere og bestyrelse i Rold Skov og </a:t>
            </a:r>
            <a:r>
              <a:rPr lang="da-DK" sz="1200" b="1" dirty="0" err="1">
                <a:solidFill>
                  <a:srgbClr val="000000"/>
                </a:solidFill>
                <a:latin typeface="Manrope"/>
              </a:rPr>
              <a:t>Randellsborg</a:t>
            </a:r>
            <a:r>
              <a:rPr lang="da-DK" sz="1200" b="1">
                <a:solidFill>
                  <a:srgbClr val="000000"/>
                </a:solidFill>
                <a:latin typeface="Manrope"/>
              </a:rPr>
              <a:t> divisioner </a:t>
            </a:r>
            <a:endParaRPr lang="da-DK" sz="1200" b="1" dirty="0">
              <a:solidFill>
                <a:srgbClr val="000000"/>
              </a:solidFill>
              <a:latin typeface="Manrope"/>
            </a:endParaRPr>
          </a:p>
          <a:p>
            <a:pPr algn="l">
              <a:lnSpc>
                <a:spcPct val="100000"/>
              </a:lnSpc>
            </a:pPr>
            <a:r>
              <a:rPr lang="da-DK" sz="1200" b="0" i="0" u="none" strike="noStrike" dirty="0">
                <a:solidFill>
                  <a:srgbClr val="000000"/>
                </a:solidFill>
                <a:effectLst/>
                <a:latin typeface="Manrope" pitchFamily="2" charset="0"/>
              </a:rPr>
              <a:t>Spejderlivet er noget helt særligt. Det er fællesskab, eventyr, udvikling og stærke værdier. Men for at sikre, at endnu flere børn og unge får glæde af spejderbevægelsen, skal vi være ambitiøse – vi skal gøre fællesskabet større og have flere med,</a:t>
            </a:r>
            <a:r>
              <a:rPr lang="da-DK" sz="1200" dirty="0">
                <a:solidFill>
                  <a:srgbClr val="000000"/>
                </a:solidFill>
                <a:latin typeface="Manrope" pitchFamily="2" charset="0"/>
              </a:rPr>
              <a:t> og vi skal sørge for at dem vi har, har lyst til at fortsat være med – </a:t>
            </a:r>
            <a:r>
              <a:rPr lang="da-DK" sz="1200" b="1" dirty="0">
                <a:solidFill>
                  <a:srgbClr val="000000"/>
                </a:solidFill>
                <a:latin typeface="Manrope" pitchFamily="2" charset="0"/>
              </a:rPr>
              <a:t>ikke mindst i de mindre spejdergrupper</a:t>
            </a:r>
            <a:r>
              <a:rPr lang="da-DK" sz="1200" dirty="0">
                <a:solidFill>
                  <a:srgbClr val="000000"/>
                </a:solidFill>
                <a:latin typeface="Manrope" pitchFamily="2" charset="0"/>
              </a:rPr>
              <a:t>!</a:t>
            </a:r>
            <a:endParaRPr lang="da-DK" sz="1200" b="0" i="0" u="none" strike="noStrike" dirty="0">
              <a:solidFill>
                <a:srgbClr val="000000"/>
              </a:solidFill>
              <a:effectLst/>
              <a:latin typeface="Manrope" pitchFamily="2" charset="0"/>
            </a:endParaRPr>
          </a:p>
          <a:p>
            <a:pPr algn="l">
              <a:lnSpc>
                <a:spcPct val="100000"/>
              </a:lnSpc>
            </a:pPr>
            <a:r>
              <a:rPr lang="da-DK" sz="1200" b="1" i="0" u="none" strike="noStrike" dirty="0">
                <a:solidFill>
                  <a:srgbClr val="000000"/>
                </a:solidFill>
                <a:effectLst/>
                <a:latin typeface="Manrope" pitchFamily="2" charset="0"/>
              </a:rPr>
              <a:t>Hvordan skaber vi en stærkere spejdergruppe? Hvordan sikrer vi, at nye ledere bliver en del af fællesskabet? Hvordan fastholder vi spejdergejsten år efter år?</a:t>
            </a:r>
            <a:endParaRPr lang="da-DK" sz="1200" b="0" i="0" u="none" strike="noStrike" dirty="0">
              <a:solidFill>
                <a:srgbClr val="000000"/>
              </a:solidFill>
              <a:effectLst/>
              <a:latin typeface="Manrope" pitchFamily="2" charset="0"/>
            </a:endParaRPr>
          </a:p>
          <a:p>
            <a:pPr algn="l">
              <a:lnSpc>
                <a:spcPct val="100000"/>
              </a:lnSpc>
            </a:pPr>
            <a:r>
              <a:rPr lang="da-DK" sz="1200" b="0" i="0" u="none" strike="noStrike" dirty="0">
                <a:solidFill>
                  <a:srgbClr val="000000"/>
                </a:solidFill>
                <a:effectLst/>
                <a:latin typeface="Manrope" pitchFamily="2" charset="0"/>
              </a:rPr>
              <a:t>Det er spørgsmål som disse, vi vil dykke ned i til vores </a:t>
            </a:r>
            <a:r>
              <a:rPr lang="da-DK" sz="1200" b="1" i="0" u="none" strike="noStrike" dirty="0">
                <a:solidFill>
                  <a:srgbClr val="000000"/>
                </a:solidFill>
                <a:effectLst/>
                <a:latin typeface="Manrope" pitchFamily="2" charset="0"/>
              </a:rPr>
              <a:t>Vækstaften</a:t>
            </a:r>
            <a:r>
              <a:rPr lang="da-DK" sz="1200" b="0" i="0" u="none" strike="noStrike" dirty="0">
                <a:solidFill>
                  <a:srgbClr val="000000"/>
                </a:solidFill>
                <a:effectLst/>
                <a:latin typeface="Manrope" pitchFamily="2" charset="0"/>
              </a:rPr>
              <a:t> – en aften, hvor vi deler viden, inspiration og konkrete værktøjer, så vi sammen kan tage spejderarbejdet til nye højder!</a:t>
            </a:r>
          </a:p>
          <a:p>
            <a:pPr algn="l">
              <a:lnSpc>
                <a:spcPct val="100000"/>
              </a:lnSpc>
            </a:pPr>
            <a:r>
              <a:rPr lang="da-DK" sz="1200" dirty="0">
                <a:solidFill>
                  <a:srgbClr val="000000"/>
                </a:solidFill>
                <a:latin typeface="Manrope" pitchFamily="2" charset="0"/>
              </a:rPr>
              <a:t>I samarbejde med divisionerne, vil vi gerne invitere til en aften, hvor vi kan samarbejde og sparre med hinanden og på tværs af grupper om vækst og udvikling og hvordan vækststrategien for Det Danske Spejderkorps vil fylde i de kommende år. </a:t>
            </a:r>
          </a:p>
          <a:p>
            <a:pPr algn="l"/>
            <a:endParaRPr lang="da-DK" sz="1200" dirty="0">
              <a:solidFill>
                <a:srgbClr val="000000"/>
              </a:solidFill>
            </a:endParaRPr>
          </a:p>
          <a:p>
            <a:pPr algn="l"/>
            <a:endParaRPr lang="da-DK" sz="1200" dirty="0">
              <a:solidFill>
                <a:srgbClr val="000000"/>
              </a:solidFill>
            </a:endParaRPr>
          </a:p>
          <a:p>
            <a:pPr algn="l"/>
            <a:endParaRPr lang="da-DK" sz="1200" dirty="0">
              <a:solidFill>
                <a:srgbClr val="000000"/>
              </a:solidFill>
            </a:endParaRPr>
          </a:p>
          <a:p>
            <a:pPr algn="l"/>
            <a:endParaRPr lang="da-DK" sz="1200" dirty="0">
              <a:solidFill>
                <a:srgbClr val="000000"/>
              </a:solidFill>
            </a:endParaRPr>
          </a:p>
          <a:p>
            <a:endParaRPr lang="da-DK" sz="1200" dirty="0"/>
          </a:p>
        </p:txBody>
      </p:sp>
      <p:sp>
        <p:nvSpPr>
          <p:cNvPr id="10" name="Tekstfelt 9">
            <a:extLst>
              <a:ext uri="{FF2B5EF4-FFF2-40B4-BE49-F238E27FC236}">
                <a16:creationId xmlns:a16="http://schemas.microsoft.com/office/drawing/2014/main" id="{A5D05F50-7AAC-E697-FB92-01280699B665}"/>
              </a:ext>
            </a:extLst>
          </p:cNvPr>
          <p:cNvSpPr txBox="1"/>
          <p:nvPr/>
        </p:nvSpPr>
        <p:spPr>
          <a:xfrm>
            <a:off x="488244" y="4506450"/>
            <a:ext cx="3485879" cy="1938992"/>
          </a:xfrm>
          <a:prstGeom prst="rect">
            <a:avLst/>
          </a:prstGeom>
          <a:noFill/>
        </p:spPr>
        <p:txBody>
          <a:bodyPr wrap="square" lIns="91440" tIns="45720" rIns="91440" bIns="45720" rtlCol="0" anchor="t">
            <a:spAutoFit/>
          </a:bodyPr>
          <a:lstStyle/>
          <a:p>
            <a:pPr algn="l"/>
            <a:r>
              <a:rPr lang="da-DK" sz="1200" b="1" dirty="0">
                <a:solidFill>
                  <a:srgbClr val="000000"/>
                </a:solidFill>
                <a:ea typeface="+mn-lt"/>
                <a:cs typeface="+mn-lt"/>
              </a:rPr>
              <a:t>Program for aftenen: </a:t>
            </a:r>
            <a:endParaRPr lang="da-DK" dirty="0">
              <a:ea typeface="+mn-lt"/>
              <a:cs typeface="+mn-lt"/>
            </a:endParaRPr>
          </a:p>
          <a:p>
            <a:pPr marL="228600" indent="-228600">
              <a:buAutoNum type="arabicPeriod"/>
            </a:pPr>
            <a:r>
              <a:rPr lang="da-DK" sz="1200" dirty="0">
                <a:solidFill>
                  <a:srgbClr val="000000"/>
                </a:solidFill>
                <a:ea typeface="+mn-lt"/>
                <a:cs typeface="+mn-lt"/>
              </a:rPr>
              <a:t>Velkomst </a:t>
            </a:r>
            <a:endParaRPr lang="da-DK" dirty="0">
              <a:ea typeface="+mn-lt"/>
              <a:cs typeface="+mn-lt"/>
            </a:endParaRPr>
          </a:p>
          <a:p>
            <a:r>
              <a:rPr lang="da-DK" sz="1200" dirty="0">
                <a:solidFill>
                  <a:srgbClr val="000000"/>
                </a:solidFill>
                <a:ea typeface="+mn-lt"/>
                <a:cs typeface="+mn-lt"/>
              </a:rPr>
              <a:t>2.  Præsentation af den nye vækststrategi - (rekruttering/fastholdelse)</a:t>
            </a:r>
            <a:endParaRPr lang="da-DK" dirty="0"/>
          </a:p>
          <a:p>
            <a:r>
              <a:rPr lang="da-DK" sz="1200" dirty="0">
                <a:solidFill>
                  <a:srgbClr val="000000"/>
                </a:solidFill>
                <a:ea typeface="+mn-lt"/>
                <a:cs typeface="+mn-lt"/>
              </a:rPr>
              <a:t>3. Vækstshops </a:t>
            </a:r>
            <a:endParaRPr lang="da-DK" dirty="0"/>
          </a:p>
          <a:p>
            <a:r>
              <a:rPr lang="da-DK" sz="1200" dirty="0">
                <a:solidFill>
                  <a:srgbClr val="000000"/>
                </a:solidFill>
                <a:latin typeface="Wingdings"/>
                <a:ea typeface="+mn-lt"/>
                <a:cs typeface="+mn-lt"/>
                <a:sym typeface="Wingdings"/>
              </a:rPr>
              <a:t>Ø </a:t>
            </a:r>
            <a:r>
              <a:rPr lang="da-DK" sz="1200" dirty="0">
                <a:solidFill>
                  <a:srgbClr val="000000"/>
                </a:solidFill>
                <a:ea typeface="+mn-lt"/>
                <a:cs typeface="+mn-lt"/>
              </a:rPr>
              <a:t>Frivillige anno 2025 </a:t>
            </a:r>
            <a:endParaRPr lang="da-DK" dirty="0"/>
          </a:p>
          <a:p>
            <a:r>
              <a:rPr lang="da-DK" sz="1200" dirty="0">
                <a:solidFill>
                  <a:srgbClr val="000000"/>
                </a:solidFill>
                <a:latin typeface="Wingdings"/>
                <a:ea typeface="+mn-lt"/>
                <a:cs typeface="+mn-lt"/>
                <a:sym typeface="Wingdings"/>
              </a:rPr>
              <a:t>Ø </a:t>
            </a:r>
            <a:r>
              <a:rPr lang="da-DK" sz="1200" dirty="0">
                <a:solidFill>
                  <a:srgbClr val="000000"/>
                </a:solidFill>
                <a:ea typeface="+mn-lt"/>
                <a:cs typeface="+mn-lt"/>
              </a:rPr>
              <a:t>Frivilligressourcer (Frivillighedshjul)</a:t>
            </a:r>
            <a:endParaRPr lang="da-DK" dirty="0"/>
          </a:p>
          <a:p>
            <a:r>
              <a:rPr lang="da-DK" sz="1200" dirty="0">
                <a:solidFill>
                  <a:srgbClr val="000000"/>
                </a:solidFill>
                <a:latin typeface="Wingdings"/>
                <a:ea typeface="+mn-lt"/>
                <a:cs typeface="+mn-lt"/>
                <a:sym typeface="Wingdings"/>
              </a:rPr>
              <a:t>Ø </a:t>
            </a:r>
            <a:r>
              <a:rPr lang="da-DK" sz="1200" dirty="0">
                <a:solidFill>
                  <a:srgbClr val="000000"/>
                </a:solidFill>
                <a:ea typeface="+mn-lt"/>
                <a:cs typeface="+mn-lt"/>
              </a:rPr>
              <a:t>Børn og unge anno 2025</a:t>
            </a:r>
            <a:endParaRPr lang="da-DK" dirty="0"/>
          </a:p>
          <a:p>
            <a:pPr algn="l"/>
            <a:r>
              <a:rPr lang="da-DK" sz="1200" dirty="0">
                <a:solidFill>
                  <a:srgbClr val="000000"/>
                </a:solidFill>
                <a:ea typeface="+mn-lt"/>
                <a:cs typeface="+mn-lt"/>
              </a:rPr>
              <a:t>4.Fælles opsamling og afrunding </a:t>
            </a:r>
            <a:endParaRPr lang="da-DK" dirty="0">
              <a:ea typeface="+mn-lt"/>
              <a:cs typeface="+mn-lt"/>
            </a:endParaRPr>
          </a:p>
          <a:p>
            <a:endParaRPr lang="da-DK" sz="1200" b="1" dirty="0">
              <a:latin typeface="Manrope"/>
            </a:endParaRPr>
          </a:p>
        </p:txBody>
      </p:sp>
      <p:graphicFrame>
        <p:nvGraphicFramePr>
          <p:cNvPr id="11" name="Tabel 10">
            <a:extLst>
              <a:ext uri="{FF2B5EF4-FFF2-40B4-BE49-F238E27FC236}">
                <a16:creationId xmlns:a16="http://schemas.microsoft.com/office/drawing/2014/main" id="{FE31A042-4B63-0F2B-A206-7E15A02BDEF7}"/>
              </a:ext>
            </a:extLst>
          </p:cNvPr>
          <p:cNvGraphicFramePr>
            <a:graphicFrameLocks noGrp="1"/>
          </p:cNvGraphicFramePr>
          <p:nvPr>
            <p:extLst>
              <p:ext uri="{D42A27DB-BD31-4B8C-83A1-F6EECF244321}">
                <p14:modId xmlns:p14="http://schemas.microsoft.com/office/powerpoint/2010/main" val="3878309679"/>
              </p:ext>
            </p:extLst>
          </p:nvPr>
        </p:nvGraphicFramePr>
        <p:xfrm>
          <a:off x="4078223" y="4594433"/>
          <a:ext cx="2621027" cy="1718999"/>
        </p:xfrm>
        <a:graphic>
          <a:graphicData uri="http://schemas.openxmlformats.org/drawingml/2006/table">
            <a:tbl>
              <a:tblPr firstRow="1" bandRow="1">
                <a:tableStyleId>{5940675A-B579-460E-94D1-54222C63F5DA}</a:tableStyleId>
              </a:tblPr>
              <a:tblGrid>
                <a:gridCol w="2621027">
                  <a:extLst>
                    <a:ext uri="{9D8B030D-6E8A-4147-A177-3AD203B41FA5}">
                      <a16:colId xmlns:a16="http://schemas.microsoft.com/office/drawing/2014/main" val="3013944257"/>
                    </a:ext>
                  </a:extLst>
                </a:gridCol>
              </a:tblGrid>
              <a:tr h="341381">
                <a:tc>
                  <a:txBody>
                    <a:bodyPr/>
                    <a:lstStyle/>
                    <a:p>
                      <a:r>
                        <a:rPr lang="da-DK" sz="1200" b="1" dirty="0">
                          <a:latin typeface="Manrope" pitchFamily="2" charset="0"/>
                        </a:rPr>
                        <a:t>Dato: 30/9 2025</a:t>
                      </a:r>
                      <a:endParaRPr lang="da-DK" sz="1200" b="0" dirty="0">
                        <a:latin typeface="Manrope"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88134"/>
                  </a:ext>
                </a:extLst>
              </a:tr>
              <a:tr h="420881">
                <a:tc>
                  <a:txBody>
                    <a:bodyPr/>
                    <a:lstStyle/>
                    <a:p>
                      <a:r>
                        <a:rPr lang="da-DK" sz="1200" b="1" dirty="0">
                          <a:latin typeface="Manrope" pitchFamily="2" charset="0"/>
                        </a:rPr>
                        <a:t>Sted: Kølhøjhus, Bønfeltvej 25, 9510 Arden</a:t>
                      </a:r>
                      <a:endParaRPr lang="da-DK" sz="1200" b="0" dirty="0">
                        <a:latin typeface="Manrope"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31271611"/>
                  </a:ext>
                </a:extLst>
              </a:tr>
              <a:tr h="30471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a-DK" sz="1200" b="1" dirty="0">
                          <a:latin typeface="Manrope" pitchFamily="2" charset="0"/>
                        </a:rPr>
                        <a:t>Tidspunkt: 18:00-21:00</a:t>
                      </a:r>
                      <a:endParaRPr lang="da-DK" sz="1200" b="0" dirty="0">
                        <a:latin typeface="Manrope" pitchFamily="2" charset="0"/>
                      </a:endParaRPr>
                    </a:p>
                  </a:txBody>
                  <a:tcPr>
                    <a:lnL w="0">
                      <a:noFill/>
                    </a:lnL>
                    <a:lnR w="0">
                      <a:noFill/>
                    </a:lnR>
                    <a:lnT w="0">
                      <a:noFill/>
                    </a:lnT>
                    <a:lnB w="0">
                      <a:noFill/>
                    </a:lnB>
                    <a:lnTlToBr w="0">
                      <a:noFill/>
                    </a:lnTlToBr>
                    <a:lnBlToTr w="0">
                      <a:noFill/>
                    </a:lnBlToTr>
                  </a:tcPr>
                </a:tc>
                <a:extLst>
                  <a:ext uri="{0D108BD9-81ED-4DB2-BD59-A6C34878D82A}">
                    <a16:rowId xmlns:a16="http://schemas.microsoft.com/office/drawing/2014/main" val="3798341875"/>
                  </a:ext>
                </a:extLst>
              </a:tr>
              <a:tr h="24570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a-DK" sz="1200" b="1" dirty="0">
                          <a:latin typeface="Manrope" pitchFamily="2" charset="0"/>
                        </a:rPr>
                        <a:t>Tilmelding: 22/9 via medlemsservice</a:t>
                      </a:r>
                      <a:endParaRPr lang="da-DK" sz="1200" b="0" dirty="0">
                        <a:latin typeface="Manrope"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83439685"/>
                  </a:ext>
                </a:extLst>
              </a:tr>
              <a:tr h="341381">
                <a:tc>
                  <a:txBody>
                    <a:bodyPr/>
                    <a:lstStyle/>
                    <a:p>
                      <a:r>
                        <a:rPr lang="da-DK" sz="1200" b="1" dirty="0">
                          <a:latin typeface="Manrope" pitchFamily="2" charset="0"/>
                        </a:rPr>
                        <a:t>Der er aftensmad på mødet!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03788447"/>
                  </a:ext>
                </a:extLst>
              </a:tr>
            </a:tbl>
          </a:graphicData>
        </a:graphic>
      </p:graphicFrame>
      <p:sp>
        <p:nvSpPr>
          <p:cNvPr id="12" name="Pladsholder til indhold 2">
            <a:extLst>
              <a:ext uri="{FF2B5EF4-FFF2-40B4-BE49-F238E27FC236}">
                <a16:creationId xmlns:a16="http://schemas.microsoft.com/office/drawing/2014/main" id="{982B912B-2301-A616-331C-970F34821D08}"/>
              </a:ext>
            </a:extLst>
          </p:cNvPr>
          <p:cNvSpPr txBox="1">
            <a:spLocks/>
          </p:cNvSpPr>
          <p:nvPr/>
        </p:nvSpPr>
        <p:spPr>
          <a:xfrm>
            <a:off x="488244" y="6539839"/>
            <a:ext cx="5881512" cy="2206383"/>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da-DK" sz="1200" b="0" i="0" u="none" strike="noStrike" dirty="0">
                <a:solidFill>
                  <a:srgbClr val="000000"/>
                </a:solidFill>
                <a:effectLst/>
                <a:latin typeface="Manrope" pitchFamily="2" charset="0"/>
              </a:rPr>
              <a:t>Vi glæder os til at bruge en aften sammen med jer, hvor vi skal samarbejde og sparre på kryds og tværs, få indblik i, hvad der fylder i </a:t>
            </a:r>
            <a:r>
              <a:rPr lang="da-DK" sz="1200" dirty="0">
                <a:solidFill>
                  <a:srgbClr val="000000"/>
                </a:solidFill>
                <a:latin typeface="Manrope" pitchFamily="2" charset="0"/>
              </a:rPr>
              <a:t>jeres d</a:t>
            </a:r>
            <a:r>
              <a:rPr lang="da-DK" sz="1200" b="0" i="0" u="none" strike="noStrike" dirty="0">
                <a:solidFill>
                  <a:srgbClr val="000000"/>
                </a:solidFill>
                <a:effectLst/>
                <a:latin typeface="Manrope" pitchFamily="2" charset="0"/>
              </a:rPr>
              <a:t>ivision og møde så mange af jer som muligt. </a:t>
            </a:r>
          </a:p>
          <a:p>
            <a:pPr algn="l"/>
            <a:endParaRPr lang="da-DK" sz="1200" b="0" i="0" u="none" strike="noStrike" dirty="0">
              <a:solidFill>
                <a:srgbClr val="000000"/>
              </a:solidFill>
              <a:effectLst/>
              <a:latin typeface="Manrope" pitchFamily="2" charset="0"/>
            </a:endParaRPr>
          </a:p>
          <a:p>
            <a:pPr algn="l"/>
            <a:r>
              <a:rPr lang="da-DK" sz="1200" i="0" u="none" strike="noStrike" dirty="0">
                <a:solidFill>
                  <a:srgbClr val="000000"/>
                </a:solidFill>
                <a:effectLst/>
                <a:latin typeface="Manrope" pitchFamily="2" charset="0"/>
              </a:rPr>
              <a:t>Spejderhilsner,</a:t>
            </a:r>
          </a:p>
          <a:p>
            <a:pPr algn="l"/>
            <a:r>
              <a:rPr lang="da-DK" sz="1200" b="0" i="1" u="none" strike="noStrike" dirty="0">
                <a:solidFill>
                  <a:srgbClr val="000000"/>
                </a:solidFill>
                <a:effectLst/>
                <a:latin typeface="Manrope" pitchFamily="2" charset="0"/>
              </a:rPr>
              <a:t>Laura Stæhr Tranevig &amp; Ditte Foss Fjord </a:t>
            </a:r>
          </a:p>
          <a:p>
            <a:pPr algn="l"/>
            <a:r>
              <a:rPr lang="da-DK" sz="1200" dirty="0">
                <a:solidFill>
                  <a:srgbClr val="000000"/>
                </a:solidFill>
                <a:latin typeface="Manrope" pitchFamily="2" charset="0"/>
              </a:rPr>
              <a:t>U</a:t>
            </a:r>
            <a:r>
              <a:rPr lang="da-DK" sz="1200" b="0" i="0" u="none" strike="noStrike" dirty="0">
                <a:solidFill>
                  <a:srgbClr val="000000"/>
                </a:solidFill>
                <a:effectLst/>
                <a:latin typeface="Manrope" pitchFamily="2" charset="0"/>
              </a:rPr>
              <a:t>dviklingskonsulenter,</a:t>
            </a:r>
            <a:r>
              <a:rPr lang="da-DK" sz="1200" dirty="0">
                <a:solidFill>
                  <a:srgbClr val="000000"/>
                </a:solidFill>
                <a:latin typeface="Manrope" pitchFamily="2" charset="0"/>
              </a:rPr>
              <a:t> Det Danske Spejderkorps</a:t>
            </a:r>
            <a:endParaRPr lang="da-DK" sz="1200" i="0" u="none" strike="noStrike" dirty="0">
              <a:solidFill>
                <a:srgbClr val="000000"/>
              </a:solidFill>
              <a:effectLst/>
              <a:latin typeface="Manrope" pitchFamily="2" charset="0"/>
            </a:endParaRPr>
          </a:p>
          <a:p>
            <a:pPr algn="l"/>
            <a:endParaRPr lang="da-DK" sz="1200" dirty="0">
              <a:solidFill>
                <a:srgbClr val="000000"/>
              </a:solidFill>
            </a:endParaRPr>
          </a:p>
          <a:p>
            <a:pPr algn="l"/>
            <a:endParaRPr lang="da-DK" sz="1200" dirty="0">
              <a:solidFill>
                <a:srgbClr val="000000"/>
              </a:solidFill>
            </a:endParaRPr>
          </a:p>
          <a:p>
            <a:pPr algn="l"/>
            <a:endParaRPr lang="da-DK" sz="1200" dirty="0">
              <a:solidFill>
                <a:srgbClr val="000000"/>
              </a:solidFill>
            </a:endParaRPr>
          </a:p>
          <a:p>
            <a:endParaRPr lang="da-DK" sz="1200" dirty="0"/>
          </a:p>
        </p:txBody>
      </p:sp>
    </p:spTree>
    <p:extLst>
      <p:ext uri="{BB962C8B-B14F-4D97-AF65-F5344CB8AC3E}">
        <p14:creationId xmlns:p14="http://schemas.microsoft.com/office/powerpoint/2010/main" val="175332114"/>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tema">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515F5E136AF4714DA4DDB8347644B014" ma:contentTypeVersion="15" ma:contentTypeDescription="Opret et nyt dokument." ma:contentTypeScope="" ma:versionID="6bd3bed22153309aeb542e7a31399017">
  <xsd:schema xmlns:xsd="http://www.w3.org/2001/XMLSchema" xmlns:xs="http://www.w3.org/2001/XMLSchema" xmlns:p="http://schemas.microsoft.com/office/2006/metadata/properties" xmlns:ns2="dacd988c-3809-427d-836f-75d079e1b9d5" xmlns:ns3="fb6cc3ed-a1bd-401c-9cd3-493355593ca1" targetNamespace="http://schemas.microsoft.com/office/2006/metadata/properties" ma:root="true" ma:fieldsID="e7e142f6cf64d5f853766276e9c91063" ns2:_="" ns3:_="">
    <xsd:import namespace="dacd988c-3809-427d-836f-75d079e1b9d5"/>
    <xsd:import namespace="fb6cc3ed-a1bd-401c-9cd3-493355593ca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cd988c-3809-427d-836f-75d079e1b9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Billedmærker" ma:readOnly="false" ma:fieldId="{5cf76f15-5ced-4ddc-b409-7134ff3c332f}" ma:taxonomyMulti="true" ma:sspId="8b335d25-aab0-45d9-8266-b0accc824fa6"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b6cc3ed-a1bd-401c-9cd3-493355593ca1" elementFormDefault="qualified">
    <xsd:import namespace="http://schemas.microsoft.com/office/2006/documentManagement/types"/>
    <xsd:import namespace="http://schemas.microsoft.com/office/infopath/2007/PartnerControls"/>
    <xsd:element name="SharedWithUsers" ma:index="12"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lt med detaljer" ma:internalName="SharedWithDetails" ma:readOnly="true">
      <xsd:simpleType>
        <xsd:restriction base="dms:Note">
          <xsd:maxLength value="255"/>
        </xsd:restriction>
      </xsd:simpleType>
    </xsd:element>
    <xsd:element name="TaxCatchAll" ma:index="16" nillable="true" ma:displayName="Taxonomy Catch All Column" ma:hidden="true" ma:list="{2f9f20db-7915-4086-a39b-ac5d67ae43cb}" ma:internalName="TaxCatchAll" ma:showField="CatchAllData" ma:web="fb6cc3ed-a1bd-401c-9cd3-493355593c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fb6cc3ed-a1bd-401c-9cd3-493355593ca1" xsi:nil="true"/>
    <lcf76f155ced4ddcb4097134ff3c332f xmlns="dacd988c-3809-427d-836f-75d079e1b9d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B911CA5-8BCD-4860-9A5D-7EED6C38A054}">
  <ds:schemaRefs>
    <ds:schemaRef ds:uri="http://schemas.microsoft.com/sharepoint/v3/contenttype/forms"/>
  </ds:schemaRefs>
</ds:datastoreItem>
</file>

<file path=customXml/itemProps2.xml><?xml version="1.0" encoding="utf-8"?>
<ds:datastoreItem xmlns:ds="http://schemas.openxmlformats.org/officeDocument/2006/customXml" ds:itemID="{75AD065F-66B3-45A4-BA38-38862E4F83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cd988c-3809-427d-836f-75d079e1b9d5"/>
    <ds:schemaRef ds:uri="fb6cc3ed-a1bd-401c-9cd3-493355593c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9D1847-B253-4870-A27D-DBA5A44C424A}">
  <ds:schemaRefs>
    <ds:schemaRef ds:uri="http://schemas.openxmlformats.org/package/2006/metadata/core-properties"/>
    <ds:schemaRef ds:uri="http://schemas.microsoft.com/office/2006/documentManagement/types"/>
    <ds:schemaRef ds:uri="fb6cc3ed-a1bd-401c-9cd3-493355593ca1"/>
    <ds:schemaRef ds:uri="http://purl.org/dc/elements/1.1/"/>
    <ds:schemaRef ds:uri="http://schemas.microsoft.com/office/2006/metadata/properties"/>
    <ds:schemaRef ds:uri="http://purl.org/dc/terms/"/>
    <ds:schemaRef ds:uri="dacd988c-3809-427d-836f-75d079e1b9d5"/>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5955</TotalTime>
  <Words>322</Words>
  <Application>Microsoft Office PowerPoint</Application>
  <PresentationFormat>A4-papir (210 x 297 mm)</PresentationFormat>
  <Paragraphs>29</Paragraphs>
  <Slides>1</Slides>
  <Notes>0</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vt:i4>
      </vt:variant>
    </vt:vector>
  </HeadingPairs>
  <TitlesOfParts>
    <vt:vector size="7" baseType="lpstr">
      <vt:lpstr>Aptos</vt:lpstr>
      <vt:lpstr>Aptos Display</vt:lpstr>
      <vt:lpstr>Arial</vt:lpstr>
      <vt:lpstr>Manrope</vt:lpstr>
      <vt:lpstr>Wingdings</vt:lpstr>
      <vt:lpstr>Office-tema</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Laura Stæhr Tranevig</dc:creator>
  <cp:lastModifiedBy>Niels Skjøde Agerholm</cp:lastModifiedBy>
  <cp:revision>21</cp:revision>
  <cp:lastPrinted>2025-02-19T08:30:01Z</cp:lastPrinted>
  <dcterms:created xsi:type="dcterms:W3CDTF">2025-02-13T20:39:19Z</dcterms:created>
  <dcterms:modified xsi:type="dcterms:W3CDTF">2025-07-01T08:41:27Z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0x010100515F5E136AF4714DA4DDB8347644B014</vt:lpwstr>
  </property>
  <property fmtid="{D5CDD505-2E9C-101B-9397-08002B2CF9AE}" pid="3" name="MediaServiceImageTags">
    <vt:lpwstr/>
  </property>
</Properties>
</file>